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1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E461-FFDD-4DC8-8380-0ECB7FB6EB2B}" type="datetimeFigureOut">
              <a:rPr lang="en-US" smtClean="0"/>
              <a:t>4/27/2010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67E3-BAB8-4DFB-B710-45C8D283E30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E461-FFDD-4DC8-8380-0ECB7FB6EB2B}" type="datetimeFigureOut">
              <a:rPr lang="en-US" smtClean="0"/>
              <a:t>4/27/2010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67E3-BAB8-4DFB-B710-45C8D283E30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E461-FFDD-4DC8-8380-0ECB7FB6EB2B}" type="datetimeFigureOut">
              <a:rPr lang="en-US" smtClean="0"/>
              <a:t>4/27/2010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67E3-BAB8-4DFB-B710-45C8D283E30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E461-FFDD-4DC8-8380-0ECB7FB6EB2B}" type="datetimeFigureOut">
              <a:rPr lang="en-US" smtClean="0"/>
              <a:t>4/27/2010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67E3-BAB8-4DFB-B710-45C8D283E30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E461-FFDD-4DC8-8380-0ECB7FB6EB2B}" type="datetimeFigureOut">
              <a:rPr lang="en-US" smtClean="0"/>
              <a:t>4/27/2010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67E3-BAB8-4DFB-B710-45C8D283E30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E461-FFDD-4DC8-8380-0ECB7FB6EB2B}" type="datetimeFigureOut">
              <a:rPr lang="en-US" smtClean="0"/>
              <a:t>4/27/2010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67E3-BAB8-4DFB-B710-45C8D283E30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E461-FFDD-4DC8-8380-0ECB7FB6EB2B}" type="datetimeFigureOut">
              <a:rPr lang="en-US" smtClean="0"/>
              <a:t>4/27/2010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67E3-BAB8-4DFB-B710-45C8D283E30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E461-FFDD-4DC8-8380-0ECB7FB6EB2B}" type="datetimeFigureOut">
              <a:rPr lang="en-US" smtClean="0"/>
              <a:t>4/27/2010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67E3-BAB8-4DFB-B710-45C8D283E30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E461-FFDD-4DC8-8380-0ECB7FB6EB2B}" type="datetimeFigureOut">
              <a:rPr lang="en-US" smtClean="0"/>
              <a:t>4/27/2010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67E3-BAB8-4DFB-B710-45C8D283E30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E461-FFDD-4DC8-8380-0ECB7FB6EB2B}" type="datetimeFigureOut">
              <a:rPr lang="en-US" smtClean="0"/>
              <a:t>4/27/2010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67E3-BAB8-4DFB-B710-45C8D283E30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E461-FFDD-4DC8-8380-0ECB7FB6EB2B}" type="datetimeFigureOut">
              <a:rPr lang="en-US" smtClean="0"/>
              <a:t>4/27/2010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67E3-BAB8-4DFB-B710-45C8D283E30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7E461-FFDD-4DC8-8380-0ECB7FB6EB2B}" type="datetimeFigureOut">
              <a:rPr lang="en-US" smtClean="0"/>
              <a:t>4/27/2010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967E3-BAB8-4DFB-B710-45C8D283E301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err="1" smtClean="0"/>
              <a:t>Students</a:t>
            </a:r>
            <a:r>
              <a:rPr lang="es-MX" dirty="0" smtClean="0"/>
              <a:t>´ </a:t>
            </a:r>
            <a:r>
              <a:rPr lang="en-US" dirty="0" smtClean="0"/>
              <a:t>Identity in an online learning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/>
              <a:t>Virtual Identity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In online virtual communities, such as online </a:t>
            </a:r>
            <a:r>
              <a:rPr lang="en-US" dirty="0" smtClean="0"/>
              <a:t>chat rooms </a:t>
            </a:r>
            <a:r>
              <a:rPr lang="en-US" dirty="0"/>
              <a:t>or in online games, a virtual identity is one created by the human user that acts as an interface between the physical person and </a:t>
            </a:r>
            <a:r>
              <a:rPr lang="en-US" dirty="0" smtClean="0"/>
              <a:t>the virtual </a:t>
            </a:r>
            <a:r>
              <a:rPr lang="en-US" dirty="0"/>
              <a:t>person other users see on their computer screen 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10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Students´ Identity in an online learning environment</vt:lpstr>
      <vt:lpstr>Slide 2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Students´ Identity in an online learning environment</dc:title>
  <dc:creator>Paola</dc:creator>
  <cp:lastModifiedBy>Paola</cp:lastModifiedBy>
  <cp:revision>1</cp:revision>
  <dcterms:created xsi:type="dcterms:W3CDTF">2010-04-27T18:47:33Z</dcterms:created>
  <dcterms:modified xsi:type="dcterms:W3CDTF">2010-04-27T18:55:20Z</dcterms:modified>
</cp:coreProperties>
</file>